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Jorge Fernández Sánchez</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Senior </a:t>
            </a:r>
            <a:r>
              <a:rPr lang="es-ES" dirty="0" err="1"/>
              <a:t>.Net</a:t>
            </a:r>
            <a:r>
              <a:rPr lang="es-ES" dirty="0"/>
              <a:t> Engineer at </a:t>
            </a:r>
            <a:r>
              <a:rPr lang="es-ES" dirty="0" err="1"/>
              <a:t>Prodware</a:t>
            </a:r>
            <a:endParaRPr lang="es-ES" dirty="0"/>
          </a:p>
        </p:txBody>
      </p:sp>
      <p:pic>
        <p:nvPicPr>
          <p:cNvPr id="9" name="Imagen 8">
            <a:extLst>
              <a:ext uri="{FF2B5EF4-FFF2-40B4-BE49-F238E27FC236}">
                <a16:creationId xmlns:a16="http://schemas.microsoft.com/office/drawing/2014/main" id="{271BF25C-EBC3-4282-BE5F-0B3D159C238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¿Y </a:t>
            </a:r>
            <a:r>
              <a:rPr lang="en-US" dirty="0" err="1"/>
              <a:t>si</a:t>
            </a:r>
            <a:r>
              <a:rPr lang="en-US" dirty="0"/>
              <a:t> </a:t>
            </a:r>
            <a:r>
              <a:rPr lang="en-US" dirty="0" err="1"/>
              <a:t>nos</a:t>
            </a:r>
            <a:r>
              <a:rPr lang="en-US" dirty="0"/>
              <a:t> </a:t>
            </a:r>
            <a:r>
              <a:rPr lang="en-US" dirty="0" err="1"/>
              <a:t>espiamos</a:t>
            </a:r>
            <a:r>
              <a:rPr lang="en-US" dirty="0"/>
              <a:t>?</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Jorge Fernández Sánchez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Senior </a:t>
            </a:r>
            <a:r>
              <a:rPr lang="es-ES" dirty="0" err="1"/>
              <a:t>.Net</a:t>
            </a:r>
            <a:r>
              <a:rPr lang="es-ES" dirty="0"/>
              <a:t> Engineer at </a:t>
            </a:r>
            <a:r>
              <a:rPr lang="es-E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Arial</vt:lpstr>
      <vt:lpstr>Lufga</vt:lpstr>
      <vt:lpstr>Segoe UI</vt:lpstr>
      <vt:lpstr>Consolas</vt:lpstr>
      <vt:lpstr>White Template</vt:lpstr>
      <vt:lpstr>CorelDRAW</vt:lpstr>
      <vt:lpstr>Presentación de PowerPoint</vt:lpstr>
      <vt:lpstr>¿Y si nos espiamos?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2022-03-14T21:58:30Z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